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60" r:id="rId5"/>
    <p:sldId id="26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01-02-15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Bf0yJVMSz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sOnqjkJTMaA&amp;ob=av2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79fzeNUqQb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djV11Xbc914&amp;ob=av2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MTV en videoclip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MTV-Logo-MT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43" y="3739935"/>
            <a:ext cx="5769998" cy="232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2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a typeface="+mj-ea"/>
                <a:cs typeface="+mj-cs"/>
              </a:rPr>
              <a:t>Aantrekkingskracht popmuziek</a:t>
            </a:r>
            <a:endParaRPr lang="nl-NL" sz="4000" b="1">
              <a:ea typeface="+mj-ea"/>
              <a:cs typeface="+mj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11" charset="2"/>
              <a:buChar char="n"/>
              <a:defRPr/>
            </a:pPr>
            <a:r>
              <a:rPr lang="en-US" sz="2400">
                <a:ea typeface="+mn-ea"/>
                <a:cs typeface="+mn-cs"/>
              </a:rPr>
              <a:t>Jongeren herkennen zich in </a:t>
            </a:r>
            <a:r>
              <a:rPr lang="en-US" sz="2400" b="1">
                <a:ea typeface="+mn-ea"/>
                <a:cs typeface="+mn-cs"/>
              </a:rPr>
              <a:t>inhoud</a:t>
            </a:r>
            <a:r>
              <a:rPr lang="en-US" sz="2400">
                <a:ea typeface="+mn-ea"/>
                <a:cs typeface="+mn-cs"/>
              </a:rPr>
              <a:t> van liedjes</a:t>
            </a:r>
          </a:p>
          <a:p>
            <a:pPr eaLnBrk="1" hangingPunct="1">
              <a:lnSpc>
                <a:spcPct val="90000"/>
              </a:lnSpc>
              <a:buFont typeface="Wingdings" pitchFamily="-111" charset="2"/>
              <a:buChar char="n"/>
              <a:defRPr/>
            </a:pPr>
            <a:r>
              <a:rPr lang="en-US" sz="2400">
                <a:ea typeface="+mn-ea"/>
                <a:cs typeface="+mn-cs"/>
              </a:rPr>
              <a:t>Muziek geeft </a:t>
            </a:r>
            <a:r>
              <a:rPr lang="en-US" sz="2400" b="1">
                <a:ea typeface="+mn-ea"/>
                <a:cs typeface="+mn-cs"/>
              </a:rPr>
              <a:t>troost, herkenning</a:t>
            </a:r>
            <a:r>
              <a:rPr lang="en-US" sz="2400">
                <a:ea typeface="+mn-ea"/>
                <a:cs typeface="+mn-cs"/>
              </a:rPr>
              <a:t> en/of is </a:t>
            </a:r>
            <a:r>
              <a:rPr lang="en-US" sz="2400" b="1">
                <a:ea typeface="+mn-ea"/>
                <a:cs typeface="+mn-cs"/>
              </a:rPr>
              <a:t>uitdrukking </a:t>
            </a:r>
            <a:r>
              <a:rPr lang="en-US" sz="2400">
                <a:ea typeface="+mn-ea"/>
                <a:cs typeface="+mn-cs"/>
              </a:rPr>
              <a:t>van bepaalde </a:t>
            </a:r>
            <a:r>
              <a:rPr lang="en-US" sz="2400" b="1">
                <a:ea typeface="+mn-ea"/>
                <a:cs typeface="+mn-cs"/>
              </a:rPr>
              <a:t>identiteit</a:t>
            </a:r>
            <a:r>
              <a:rPr lang="en-US" sz="2400">
                <a:ea typeface="+mn-ea"/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-111" charset="2"/>
              <a:buChar char="n"/>
              <a:defRPr/>
            </a:pPr>
            <a:r>
              <a:rPr lang="en-US" sz="2400" b="1">
                <a:ea typeface="+mn-ea"/>
                <a:cs typeface="+mn-cs"/>
              </a:rPr>
              <a:t>Presentatie en uiterlijk</a:t>
            </a:r>
            <a:r>
              <a:rPr lang="en-US" sz="2400">
                <a:ea typeface="+mn-ea"/>
                <a:cs typeface="+mn-cs"/>
              </a:rPr>
              <a:t> van artiest erg belangrijk. Geven </a:t>
            </a:r>
            <a:r>
              <a:rPr lang="nl-NL" sz="2400">
                <a:ea typeface="+mn-ea"/>
                <a:cs typeface="+mn-cs"/>
              </a:rPr>
              <a:t>geïdealiseerde wereld weer waarin gefantaseerd wordt over rijkdom, knap uiterlijk, seksualiteit.  Tijdschriften/muziekzenders spelen hier op in.</a:t>
            </a:r>
          </a:p>
          <a:p>
            <a:pPr eaLnBrk="1" hangingPunct="1">
              <a:lnSpc>
                <a:spcPct val="90000"/>
              </a:lnSpc>
              <a:buFont typeface="Wingdings" pitchFamily="-111" charset="2"/>
              <a:buChar char="n"/>
              <a:defRPr/>
            </a:pPr>
            <a:endParaRPr lang="en-US" sz="240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-111" charset="2"/>
              <a:buChar char="n"/>
              <a:defRPr/>
            </a:pPr>
            <a:r>
              <a:rPr lang="nl-NL" sz="2400">
                <a:ea typeface="+mn-ea"/>
                <a:cs typeface="+mn-cs"/>
              </a:rPr>
              <a:t>Tieners zijn een </a:t>
            </a:r>
            <a:r>
              <a:rPr lang="nl-NL" sz="2400" b="1">
                <a:ea typeface="+mn-ea"/>
                <a:cs typeface="+mn-cs"/>
              </a:rPr>
              <a:t>beïnvloedbare </a:t>
            </a:r>
            <a:r>
              <a:rPr lang="nl-NL" sz="2400">
                <a:ea typeface="+mn-ea"/>
                <a:cs typeface="+mn-cs"/>
              </a:rPr>
              <a:t>en </a:t>
            </a:r>
            <a:r>
              <a:rPr lang="nl-NL" sz="2400" b="1">
                <a:ea typeface="+mn-ea"/>
                <a:cs typeface="+mn-cs"/>
              </a:rPr>
              <a:t>kapitaalkrachtige </a:t>
            </a:r>
            <a:r>
              <a:rPr lang="nl-NL" sz="2400">
                <a:ea typeface="+mn-ea"/>
                <a:cs typeface="+mn-cs"/>
              </a:rPr>
              <a:t>doelgroep voor de muziekindustrie. Hun muzieksmaak is voorwerp van </a:t>
            </a:r>
            <a:r>
              <a:rPr lang="nl-NL" sz="2400" b="1">
                <a:ea typeface="+mn-ea"/>
                <a:cs typeface="+mn-cs"/>
              </a:rPr>
              <a:t>doelgerichte marketing</a:t>
            </a:r>
            <a:r>
              <a:rPr lang="nl-NL"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695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Videoclip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Mediatechniek innoveert 80</a:t>
            </a:r>
            <a:r>
              <a:rPr lang="nl-NL" baseline="30000" dirty="0" smtClean="0"/>
              <a:t>e</a:t>
            </a:r>
            <a:r>
              <a:rPr lang="nl-NL" dirty="0" smtClean="0"/>
              <a:t> jaren</a:t>
            </a:r>
          </a:p>
          <a:p>
            <a:r>
              <a:rPr lang="nl-NL" dirty="0" smtClean="0"/>
              <a:t>1981 ontstaan </a:t>
            </a:r>
            <a:r>
              <a:rPr lang="nl-NL" dirty="0" smtClean="0"/>
              <a:t>MTV</a:t>
            </a:r>
          </a:p>
          <a:p>
            <a:r>
              <a:rPr lang="nl-NL" dirty="0">
                <a:hlinkClick r:id="rId2"/>
              </a:rPr>
              <a:t>https://www.youtube.com/watch?v</a:t>
            </a:r>
            <a:r>
              <a:rPr lang="nl-NL">
                <a:hlinkClick r:id="rId2"/>
              </a:rPr>
              <a:t>=</a:t>
            </a:r>
            <a:r>
              <a:rPr lang="nl-NL" smtClean="0">
                <a:hlinkClick r:id="rId2"/>
              </a:rPr>
              <a:t>XBf0yJVMSzI</a:t>
            </a:r>
            <a:endParaRPr lang="nl-NL" smtClean="0"/>
          </a:p>
          <a:p>
            <a:endParaRPr lang="nl-NL" dirty="0" smtClean="0"/>
          </a:p>
          <a:p>
            <a:r>
              <a:rPr lang="nl-NL" dirty="0" smtClean="0"/>
              <a:t>MTV – 24 </a:t>
            </a:r>
            <a:r>
              <a:rPr lang="nl-NL" dirty="0" err="1" smtClean="0"/>
              <a:t>uurs</a:t>
            </a:r>
            <a:r>
              <a:rPr lang="nl-NL" dirty="0" smtClean="0"/>
              <a:t> zender (</a:t>
            </a:r>
            <a:r>
              <a:rPr lang="nl-NL" dirty="0" err="1" smtClean="0"/>
              <a:t>nonstop</a:t>
            </a:r>
            <a:r>
              <a:rPr lang="nl-NL" dirty="0" smtClean="0"/>
              <a:t> uitzenden van videoclips)</a:t>
            </a:r>
          </a:p>
          <a:p>
            <a:r>
              <a:rPr lang="nl-NL" dirty="0" smtClean="0"/>
              <a:t>Muziek wordt behang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306502" y="313111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503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Videoclip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Belangrijk voor populariteit artiest</a:t>
            </a:r>
          </a:p>
          <a:p>
            <a:r>
              <a:rPr lang="nl-NL" u="sng" dirty="0" smtClean="0"/>
              <a:t>Imago artiest </a:t>
            </a:r>
            <a:r>
              <a:rPr lang="nl-NL" dirty="0" smtClean="0"/>
              <a:t>– opvallen uiterlijk/kleding</a:t>
            </a:r>
          </a:p>
          <a:p>
            <a:r>
              <a:rPr lang="nl-NL" dirty="0" smtClean="0"/>
              <a:t>Snelle montage, stroom van beelden</a:t>
            </a:r>
          </a:p>
          <a:p>
            <a:r>
              <a:rPr lang="nl-NL" dirty="0" smtClean="0"/>
              <a:t>Gericht op buitenkant (droomwereld – ontsnappen aan dagelijkse realiteit</a:t>
            </a:r>
          </a:p>
          <a:p>
            <a:r>
              <a:rPr lang="nl-NL" dirty="0" smtClean="0"/>
              <a:t>Bereiken groot publiek – de hele wereld</a:t>
            </a:r>
          </a:p>
          <a:p>
            <a:r>
              <a:rPr lang="nl-NL" dirty="0" smtClean="0"/>
              <a:t>Originaliteit = aandacht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746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gaga-meat-576x5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920" r="-28920"/>
          <a:stretch>
            <a:fillRect/>
          </a:stretch>
        </p:blipFill>
        <p:spPr>
          <a:xfrm>
            <a:off x="-901700" y="1854200"/>
            <a:ext cx="8229600" cy="4525963"/>
          </a:xfrm>
        </p:spPr>
      </p:pic>
      <p:pic>
        <p:nvPicPr>
          <p:cNvPr id="5" name="Afbeelding 4" descr="Madonna, Britney Spears, Christina Aguilera kis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84" y="866588"/>
            <a:ext cx="2694432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2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Pioneers</a:t>
            </a:r>
            <a:endParaRPr lang="nl-NL" dirty="0"/>
          </a:p>
        </p:txBody>
      </p:sp>
      <p:pic>
        <p:nvPicPr>
          <p:cNvPr id="4" name="Tijdelijke aanduiding voor inhoud 3" descr="Madonn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948" r="-72948"/>
          <a:stretch>
            <a:fillRect/>
          </a:stretch>
        </p:blipFill>
        <p:spPr>
          <a:xfrm>
            <a:off x="457200" y="1600201"/>
            <a:ext cx="5266226" cy="3218230"/>
          </a:xfrm>
        </p:spPr>
      </p:pic>
      <p:pic>
        <p:nvPicPr>
          <p:cNvPr id="5" name="Afbeelding 4" descr="Jacks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222" y="3072933"/>
            <a:ext cx="31369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1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Thriller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Speelfilm</a:t>
            </a:r>
          </a:p>
          <a:p>
            <a:r>
              <a:rPr lang="nl-NL" dirty="0" smtClean="0"/>
              <a:t>Groepsdans</a:t>
            </a:r>
          </a:p>
          <a:p>
            <a:r>
              <a:rPr lang="nl-NL" dirty="0" smtClean="0"/>
              <a:t>Grote hype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http://www.youtube.com/watch?v=sOnqjkJTMaA&amp;ob=</a:t>
            </a:r>
            <a:r>
              <a:rPr lang="nl-NL" dirty="0" smtClean="0">
                <a:hlinkClick r:id="rId2"/>
              </a:rPr>
              <a:t>av2n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643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Provoceren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Boodschap uitdragen</a:t>
            </a:r>
          </a:p>
          <a:p>
            <a:r>
              <a:rPr lang="nl-NL" dirty="0" smtClean="0"/>
              <a:t>Grens opzoeken</a:t>
            </a:r>
          </a:p>
          <a:p>
            <a:r>
              <a:rPr lang="nl-NL" dirty="0" smtClean="0"/>
              <a:t>Publiciteit</a:t>
            </a:r>
          </a:p>
          <a:p>
            <a:endParaRPr lang="nl-NL" dirty="0"/>
          </a:p>
          <a:p>
            <a:r>
              <a:rPr lang="pl-PL" dirty="0">
                <a:hlinkClick r:id="rId2"/>
              </a:rPr>
              <a:t>http://www.youtube.com/watch?v=</a:t>
            </a:r>
            <a:r>
              <a:rPr lang="pl-PL" dirty="0" smtClean="0">
                <a:hlinkClick r:id="rId2"/>
              </a:rPr>
              <a:t>79fzeNUqQbQ</a:t>
            </a:r>
            <a:endParaRPr lang="pl-P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634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Origineel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Stripverhaal in clip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pl-PL" dirty="0">
                <a:hlinkClick r:id="rId2"/>
              </a:rPr>
              <a:t>http://www.youtube.com/watch?v=djV11Xbc914&amp;ob=</a:t>
            </a:r>
            <a:r>
              <a:rPr lang="pl-PL" dirty="0" smtClean="0">
                <a:hlinkClick r:id="rId2"/>
              </a:rPr>
              <a:t>av2e</a:t>
            </a:r>
            <a:endParaRPr lang="pl-PL" dirty="0" smtClean="0"/>
          </a:p>
          <a:p>
            <a:endParaRPr lang="pl-P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972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69</TotalTime>
  <Words>203</Words>
  <Application>Microsoft Macintosh PowerPoint</Application>
  <PresentationFormat>Diavoorstelling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 Zwart </vt:lpstr>
      <vt:lpstr>MTV en videoclip</vt:lpstr>
      <vt:lpstr>Aantrekkingskracht popmuziek</vt:lpstr>
      <vt:lpstr>Videoclip</vt:lpstr>
      <vt:lpstr>Videoclip</vt:lpstr>
      <vt:lpstr>PowerPoint-presentatie</vt:lpstr>
      <vt:lpstr>Pioneers</vt:lpstr>
      <vt:lpstr>Thriller</vt:lpstr>
      <vt:lpstr>Provoceren</vt:lpstr>
      <vt:lpstr>Origineel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MTV</dc:title>
  <dc:creator>ATC</dc:creator>
  <cp:lastModifiedBy>ATC</cp:lastModifiedBy>
  <cp:revision>23</cp:revision>
  <dcterms:created xsi:type="dcterms:W3CDTF">2013-01-27T12:31:41Z</dcterms:created>
  <dcterms:modified xsi:type="dcterms:W3CDTF">2015-02-01T16:12:59Z</dcterms:modified>
</cp:coreProperties>
</file>